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36728" y="7089026"/>
            <a:ext cx="3247643" cy="31979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36710" y="3"/>
            <a:ext cx="4851289" cy="32959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085749"/>
            <a:ext cx="6643680" cy="52012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3"/>
            <a:ext cx="2564297" cy="3815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354" y="952773"/>
            <a:ext cx="17383291" cy="86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isc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026765"/>
            <a:ext cx="4413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320" dirty="0">
                <a:latin typeface="Palatino Linotype"/>
                <a:cs typeface="Palatino Linotype"/>
              </a:rPr>
              <a:t>T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5" dirty="0">
                <a:latin typeface="Palatino Linotype"/>
                <a:cs typeface="Palatino Linotype"/>
              </a:rPr>
              <a:t>h</a:t>
            </a:r>
            <a:r>
              <a:rPr sz="4800" i="1" spc="-150" dirty="0">
                <a:latin typeface="Palatino Linotype"/>
                <a:cs typeface="Palatino Linotype"/>
              </a:rPr>
              <a:t>i</a:t>
            </a:r>
            <a:r>
              <a:rPr sz="4800" i="1" spc="-70" dirty="0">
                <a:latin typeface="Palatino Linotype"/>
                <a:cs typeface="Palatino Linotype"/>
              </a:rPr>
              <a:t>r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5" dirty="0">
                <a:latin typeface="Palatino Linotype"/>
                <a:cs typeface="Palatino Linotype"/>
              </a:rPr>
              <a:t>E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120" dirty="0">
                <a:latin typeface="Palatino Linotype"/>
                <a:cs typeface="Palatino Linotype"/>
              </a:rPr>
              <a:t>e</a:t>
            </a:r>
            <a:r>
              <a:rPr sz="4800" i="1" spc="-105" dirty="0">
                <a:latin typeface="Palatino Linotype"/>
                <a:cs typeface="Palatino Linotype"/>
              </a:rPr>
              <a:t>s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0" dirty="0">
                <a:latin typeface="Palatino Linotype"/>
                <a:cs typeface="Palatino Linotype"/>
              </a:rPr>
              <a:t>K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225" dirty="0">
                <a:latin typeface="Palatino Linotype"/>
                <a:cs typeface="Palatino Linotype"/>
              </a:rPr>
              <a:t>z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210" dirty="0">
                <a:latin typeface="Palatino Linotype"/>
                <a:cs typeface="Palatino Linotype"/>
              </a:rPr>
              <a:t>ç</a:t>
            </a:r>
            <a:endParaRPr sz="4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2807261"/>
            <a:ext cx="8622030" cy="46501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sz="10400" b="1" spc="-305" dirty="0">
                <a:latin typeface="Arial"/>
                <a:cs typeface="Arial"/>
              </a:rPr>
              <a:t>TechCareer </a:t>
            </a:r>
            <a:r>
              <a:rPr sz="10400" b="1" spc="-300" dirty="0">
                <a:latin typeface="Arial"/>
                <a:cs typeface="Arial"/>
              </a:rPr>
              <a:t> </a:t>
            </a:r>
            <a:r>
              <a:rPr sz="10400" b="1" spc="-1045" dirty="0">
                <a:latin typeface="Arial"/>
                <a:cs typeface="Arial"/>
              </a:rPr>
              <a:t>B</a:t>
            </a:r>
            <a:r>
              <a:rPr sz="10400" b="1" spc="-275" dirty="0">
                <a:latin typeface="Arial"/>
                <a:cs typeface="Arial"/>
              </a:rPr>
              <a:t>i</a:t>
            </a:r>
            <a:r>
              <a:rPr sz="10400" b="1" spc="360" dirty="0">
                <a:latin typeface="Arial"/>
                <a:cs typeface="Arial"/>
              </a:rPr>
              <a:t>t</a:t>
            </a:r>
            <a:r>
              <a:rPr sz="10400" b="1" spc="-275" dirty="0">
                <a:latin typeface="Arial"/>
                <a:cs typeface="Arial"/>
              </a:rPr>
              <a:t>i</a:t>
            </a:r>
            <a:r>
              <a:rPr sz="10400" b="1" spc="90" dirty="0">
                <a:latin typeface="Arial"/>
                <a:cs typeface="Arial"/>
              </a:rPr>
              <a:t>r</a:t>
            </a:r>
            <a:r>
              <a:rPr sz="10400" b="1" spc="-395" dirty="0">
                <a:latin typeface="Arial"/>
                <a:cs typeface="Arial"/>
              </a:rPr>
              <a:t>m</a:t>
            </a:r>
            <a:r>
              <a:rPr sz="10400" b="1" spc="-365" dirty="0">
                <a:latin typeface="Arial"/>
                <a:cs typeface="Arial"/>
              </a:rPr>
              <a:t>e</a:t>
            </a:r>
            <a:r>
              <a:rPr sz="10400" b="1" spc="-395" dirty="0">
                <a:latin typeface="Arial"/>
                <a:cs typeface="Arial"/>
              </a:rPr>
              <a:t> </a:t>
            </a:r>
            <a:r>
              <a:rPr sz="10400" b="1" spc="-1015" dirty="0">
                <a:latin typeface="Arial"/>
                <a:cs typeface="Arial"/>
              </a:rPr>
              <a:t>P</a:t>
            </a:r>
            <a:r>
              <a:rPr sz="10400" b="1" spc="90" dirty="0">
                <a:latin typeface="Arial"/>
                <a:cs typeface="Arial"/>
              </a:rPr>
              <a:t>r</a:t>
            </a:r>
            <a:r>
              <a:rPr sz="10400" b="1" spc="-625" dirty="0">
                <a:latin typeface="Arial"/>
                <a:cs typeface="Arial"/>
              </a:rPr>
              <a:t>o</a:t>
            </a:r>
            <a:r>
              <a:rPr sz="10400" b="1" spc="-145" dirty="0">
                <a:latin typeface="Arial"/>
                <a:cs typeface="Arial"/>
              </a:rPr>
              <a:t>j</a:t>
            </a:r>
            <a:r>
              <a:rPr sz="10400" b="1" spc="-370" dirty="0">
                <a:latin typeface="Arial"/>
                <a:cs typeface="Arial"/>
              </a:rPr>
              <a:t>e</a:t>
            </a:r>
            <a:r>
              <a:rPr sz="10400" b="1" spc="-1170" dirty="0">
                <a:latin typeface="Arial"/>
                <a:cs typeface="Arial"/>
              </a:rPr>
              <a:t>s</a:t>
            </a:r>
            <a:r>
              <a:rPr sz="10400" b="1" spc="-270" dirty="0">
                <a:latin typeface="Arial"/>
                <a:cs typeface="Arial"/>
              </a:rPr>
              <a:t>i  </a:t>
            </a:r>
            <a:r>
              <a:rPr sz="10400" b="1" spc="-550" dirty="0">
                <a:latin typeface="Arial"/>
                <a:cs typeface="Arial"/>
              </a:rPr>
              <a:t>Sunumu</a:t>
            </a:r>
            <a:endParaRPr sz="10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5650" y="2473912"/>
            <a:ext cx="3451225" cy="21609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50"/>
              </a:spcBef>
            </a:pPr>
            <a:r>
              <a:rPr sz="7050" b="1" spc="-395" dirty="0">
                <a:latin typeface="Arial"/>
                <a:cs typeface="Arial"/>
              </a:rPr>
              <a:t>BEN </a:t>
            </a:r>
            <a:r>
              <a:rPr sz="7050" b="1" spc="-390" dirty="0">
                <a:latin typeface="Arial"/>
                <a:cs typeface="Arial"/>
              </a:rPr>
              <a:t> </a:t>
            </a:r>
            <a:r>
              <a:rPr sz="7050" b="1" spc="210" dirty="0">
                <a:latin typeface="Arial"/>
                <a:cs typeface="Arial"/>
              </a:rPr>
              <a:t>KİMİM</a:t>
            </a:r>
            <a:r>
              <a:rPr sz="7050" b="1" spc="-355" dirty="0">
                <a:latin typeface="Arial"/>
                <a:cs typeface="Arial"/>
              </a:rPr>
              <a:t> </a:t>
            </a:r>
            <a:r>
              <a:rPr sz="7050" b="1" spc="-865" dirty="0">
                <a:latin typeface="Arial"/>
                <a:cs typeface="Arial"/>
              </a:rPr>
              <a:t>?</a:t>
            </a:r>
            <a:endParaRPr sz="70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0418" y="2500886"/>
            <a:ext cx="5824220" cy="522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100"/>
              </a:spcBef>
            </a:pPr>
            <a:r>
              <a:rPr sz="2500" spc="10" dirty="0">
                <a:latin typeface="Tahoma"/>
                <a:cs typeface="Tahoma"/>
              </a:rPr>
              <a:t>Ben Tahir </a:t>
            </a:r>
            <a:r>
              <a:rPr sz="2500" spc="5" dirty="0">
                <a:latin typeface="Tahoma"/>
                <a:cs typeface="Tahoma"/>
              </a:rPr>
              <a:t>Enes </a:t>
            </a:r>
            <a:r>
              <a:rPr sz="2500" dirty="0">
                <a:latin typeface="Tahoma"/>
                <a:cs typeface="Tahoma"/>
              </a:rPr>
              <a:t>Kazanç. </a:t>
            </a:r>
            <a:r>
              <a:rPr sz="2500" spc="-25" dirty="0">
                <a:latin typeface="Tahoma"/>
                <a:cs typeface="Tahoma"/>
              </a:rPr>
              <a:t>Dokuz </a:t>
            </a:r>
            <a:r>
              <a:rPr sz="2500" spc="10" dirty="0">
                <a:latin typeface="Tahoma"/>
                <a:cs typeface="Tahoma"/>
              </a:rPr>
              <a:t>Eylül </a:t>
            </a:r>
            <a:r>
              <a:rPr sz="2500" spc="15" dirty="0">
                <a:latin typeface="Tahoma"/>
                <a:cs typeface="Tahoma"/>
              </a:rPr>
              <a:t> Üniversitesi </a:t>
            </a:r>
            <a:r>
              <a:rPr sz="2500" spc="-10" dirty="0">
                <a:latin typeface="Tahoma"/>
                <a:cs typeface="Tahoma"/>
              </a:rPr>
              <a:t>Yönetim </a:t>
            </a:r>
            <a:r>
              <a:rPr sz="2500" spc="30" dirty="0">
                <a:latin typeface="Tahoma"/>
                <a:cs typeface="Tahoma"/>
              </a:rPr>
              <a:t>Bilişim </a:t>
            </a:r>
            <a:r>
              <a:rPr sz="2500" spc="20" dirty="0">
                <a:latin typeface="Tahoma"/>
                <a:cs typeface="Tahoma"/>
              </a:rPr>
              <a:t>Sistemleri </a:t>
            </a:r>
            <a:r>
              <a:rPr sz="2500" spc="25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bölümünden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dirty="0">
                <a:latin typeface="Tahoma"/>
                <a:cs typeface="Tahoma"/>
              </a:rPr>
              <a:t>sene </a:t>
            </a:r>
            <a:r>
              <a:rPr sz="2500" spc="-15" dirty="0">
                <a:latin typeface="Tahoma"/>
                <a:cs typeface="Tahoma"/>
              </a:rPr>
              <a:t>mezun </a:t>
            </a:r>
            <a:r>
              <a:rPr sz="2500" spc="-10" dirty="0">
                <a:latin typeface="Tahoma"/>
                <a:cs typeface="Tahoma"/>
              </a:rPr>
              <a:t>oldum. </a:t>
            </a:r>
            <a:r>
              <a:rPr sz="2500" spc="50" dirty="0">
                <a:latin typeface="Tahoma"/>
                <a:cs typeface="Tahoma"/>
              </a:rPr>
              <a:t>Bir </a:t>
            </a:r>
            <a:r>
              <a:rPr sz="2500" spc="55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seneye </a:t>
            </a:r>
            <a:r>
              <a:rPr sz="2500" spc="5" dirty="0">
                <a:latin typeface="Tahoma"/>
                <a:cs typeface="Tahoma"/>
              </a:rPr>
              <a:t>yakın zamandır </a:t>
            </a:r>
            <a:r>
              <a:rPr sz="2500" spc="30" dirty="0">
                <a:latin typeface="Tahoma"/>
                <a:cs typeface="Tahoma"/>
              </a:rPr>
              <a:t>siber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alanına </a:t>
            </a:r>
            <a:r>
              <a:rPr sz="2500" spc="35" dirty="0">
                <a:latin typeface="Tahoma"/>
                <a:cs typeface="Tahoma"/>
              </a:rPr>
              <a:t>ilgi </a:t>
            </a:r>
            <a:r>
              <a:rPr sz="2500" spc="10" dirty="0">
                <a:latin typeface="Tahoma"/>
                <a:cs typeface="Tahoma"/>
              </a:rPr>
              <a:t>duyarak </a:t>
            </a:r>
            <a:r>
              <a:rPr sz="2500" dirty="0">
                <a:latin typeface="Tahoma"/>
                <a:cs typeface="Tahoma"/>
              </a:rPr>
              <a:t>kendimi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dirty="0">
                <a:latin typeface="Tahoma"/>
                <a:cs typeface="Tahoma"/>
              </a:rPr>
              <a:t>yönde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geliştirmeye çalışıyorum. </a:t>
            </a:r>
            <a:r>
              <a:rPr sz="2500" spc="100" dirty="0">
                <a:latin typeface="Tahoma"/>
                <a:cs typeface="Tahoma"/>
              </a:rPr>
              <a:t>2021 </a:t>
            </a:r>
            <a:r>
              <a:rPr sz="2500" spc="-5" dirty="0">
                <a:latin typeface="Tahoma"/>
                <a:cs typeface="Tahoma"/>
              </a:rPr>
              <a:t>Ekim </a:t>
            </a:r>
            <a:r>
              <a:rPr sz="250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ayında </a:t>
            </a:r>
            <a:r>
              <a:rPr sz="2500" spc="10" dirty="0">
                <a:latin typeface="Tahoma"/>
                <a:cs typeface="Tahoma"/>
              </a:rPr>
              <a:t>Akbank </a:t>
            </a:r>
            <a:r>
              <a:rPr sz="2500" spc="30" dirty="0">
                <a:latin typeface="Tahoma"/>
                <a:cs typeface="Tahoma"/>
              </a:rPr>
              <a:t>Siber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25" dirty="0">
                <a:latin typeface="Tahoma"/>
                <a:cs typeface="Tahoma"/>
              </a:rPr>
              <a:t>Analisti </a:t>
            </a:r>
            <a:r>
              <a:rPr sz="2500" spc="30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programına</a:t>
            </a:r>
            <a:r>
              <a:rPr sz="2500" spc="-170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katılarak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80" dirty="0">
                <a:latin typeface="Tahoma"/>
                <a:cs typeface="Tahoma"/>
              </a:rPr>
              <a:t>6</a:t>
            </a:r>
            <a:r>
              <a:rPr sz="2500" spc="-17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ay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5" dirty="0">
                <a:latin typeface="Tahoma"/>
                <a:cs typeface="Tahoma"/>
              </a:rPr>
              <a:t>boyunca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eğitim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aldım </a:t>
            </a:r>
            <a:r>
              <a:rPr sz="2500" spc="-25" dirty="0">
                <a:latin typeface="Tahoma"/>
                <a:cs typeface="Tahoma"/>
              </a:rPr>
              <a:t>ve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spc="5" dirty="0">
                <a:latin typeface="Tahoma"/>
                <a:cs typeface="Tahoma"/>
              </a:rPr>
              <a:t>sayede </a:t>
            </a:r>
            <a:r>
              <a:rPr sz="2500" spc="40" dirty="0">
                <a:latin typeface="Tahoma"/>
                <a:cs typeface="Tahoma"/>
              </a:rPr>
              <a:t>bir </a:t>
            </a:r>
            <a:r>
              <a:rPr sz="2500" spc="-5" dirty="0">
                <a:latin typeface="Tahoma"/>
                <a:cs typeface="Tahoma"/>
              </a:rPr>
              <a:t>temel </a:t>
            </a:r>
            <a:r>
              <a:rPr sz="2500" spc="15" dirty="0">
                <a:latin typeface="Tahoma"/>
                <a:cs typeface="Tahoma"/>
              </a:rPr>
              <a:t>oluşturdum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daha </a:t>
            </a:r>
            <a:r>
              <a:rPr sz="2500" spc="20" dirty="0">
                <a:latin typeface="Tahoma"/>
                <a:cs typeface="Tahoma"/>
              </a:rPr>
              <a:t>sonrasında </a:t>
            </a:r>
            <a:r>
              <a:rPr sz="2500" spc="10" dirty="0">
                <a:latin typeface="Tahoma"/>
                <a:cs typeface="Tahoma"/>
              </a:rPr>
              <a:t>TechCareer </a:t>
            </a:r>
            <a:r>
              <a:rPr sz="2500" spc="-5" dirty="0">
                <a:latin typeface="Tahoma"/>
                <a:cs typeface="Tahoma"/>
              </a:rPr>
              <a:t>Network </a:t>
            </a:r>
            <a:r>
              <a:rPr sz="2500" dirty="0">
                <a:latin typeface="Tahoma"/>
                <a:cs typeface="Tahoma"/>
              </a:rPr>
              <a:t> </a:t>
            </a:r>
            <a:r>
              <a:rPr sz="2500" spc="25" dirty="0">
                <a:latin typeface="Tahoma"/>
                <a:cs typeface="Tahoma"/>
              </a:rPr>
              <a:t>Security </a:t>
            </a:r>
            <a:r>
              <a:rPr sz="2500" dirty="0">
                <a:latin typeface="Tahoma"/>
                <a:cs typeface="Tahoma"/>
              </a:rPr>
              <a:t>eğitimine </a:t>
            </a:r>
            <a:r>
              <a:rPr sz="2500" spc="15" dirty="0">
                <a:latin typeface="Tahoma"/>
                <a:cs typeface="Tahoma"/>
              </a:rPr>
              <a:t>katılarak </a:t>
            </a:r>
            <a:r>
              <a:rPr sz="2500" dirty="0">
                <a:latin typeface="Tahoma"/>
                <a:cs typeface="Tahoma"/>
              </a:rPr>
              <a:t>kendimi </a:t>
            </a:r>
            <a:r>
              <a:rPr sz="2500" spc="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geliştirdim.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21" y="3892059"/>
            <a:ext cx="12206856" cy="5607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1664925"/>
            <a:ext cx="793559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1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225" dirty="0">
                <a:latin typeface="Arial"/>
                <a:cs typeface="Arial"/>
              </a:rPr>
              <a:t>a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390" dirty="0">
                <a:latin typeface="Arial"/>
                <a:cs typeface="Arial"/>
              </a:rPr>
              <a:t>c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40" dirty="0"/>
              <a:t>Static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79400" y="2217668"/>
            <a:ext cx="8123555" cy="297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3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3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2121" y="7346609"/>
            <a:ext cx="2425877" cy="2940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6608"/>
            <a:ext cx="2425877" cy="29403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12" y="4388669"/>
            <a:ext cx="12004308" cy="55271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664923"/>
            <a:ext cx="787590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2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185" dirty="0">
                <a:latin typeface="Arial"/>
                <a:cs typeface="Arial"/>
              </a:rPr>
              <a:t>O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-35" dirty="0">
                <a:latin typeface="Arial"/>
                <a:cs typeface="Arial"/>
              </a:rPr>
              <a:t>F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5" dirty="0"/>
              <a:t>OSPF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79400" y="2217667"/>
            <a:ext cx="8123555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4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4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  <a:spcBef>
                <a:spcPts val="5"/>
              </a:spcBef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  <a:spcBef>
                <a:spcPts val="5"/>
              </a:spcBef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1780" y="2918315"/>
            <a:ext cx="4532420" cy="42754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8320"/>
              </a:lnSpc>
              <a:spcBef>
                <a:spcPts val="380"/>
              </a:spcBef>
            </a:pPr>
            <a:r>
              <a:rPr sz="7050" b="1" spc="-30" dirty="0">
                <a:latin typeface="Arial"/>
                <a:cs typeface="Arial"/>
              </a:rPr>
              <a:t>EĞİTİM </a:t>
            </a:r>
            <a:r>
              <a:rPr sz="7050" b="1" spc="-25" dirty="0">
                <a:latin typeface="Arial"/>
                <a:cs typeface="Arial"/>
              </a:rPr>
              <a:t> </a:t>
            </a:r>
            <a:r>
              <a:rPr sz="7050" b="1" spc="-785" dirty="0">
                <a:latin typeface="Arial"/>
                <a:cs typeface="Arial"/>
              </a:rPr>
              <a:t>S</a:t>
            </a:r>
            <a:r>
              <a:rPr sz="7050" b="1" spc="-215" dirty="0">
                <a:latin typeface="Arial"/>
                <a:cs typeface="Arial"/>
              </a:rPr>
              <a:t>O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335" dirty="0">
                <a:latin typeface="Arial"/>
                <a:cs typeface="Arial"/>
              </a:rPr>
              <a:t>U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235" dirty="0">
                <a:latin typeface="Arial"/>
                <a:cs typeface="Arial"/>
              </a:rPr>
              <a:t>D</a:t>
            </a:r>
            <a:r>
              <a:rPr sz="7050" b="1" spc="-270" dirty="0">
                <a:latin typeface="Arial"/>
                <a:cs typeface="Arial"/>
              </a:rPr>
              <a:t>A  </a:t>
            </a:r>
            <a:r>
              <a:rPr sz="7050" b="1" spc="-225" dirty="0">
                <a:latin typeface="Arial"/>
                <a:cs typeface="Arial"/>
              </a:rPr>
              <a:t>PLANIM </a:t>
            </a:r>
            <a:r>
              <a:rPr sz="7050" b="1" spc="-220" dirty="0">
                <a:latin typeface="Arial"/>
                <a:cs typeface="Arial"/>
              </a:rPr>
              <a:t> </a:t>
            </a:r>
            <a:r>
              <a:rPr sz="7050" b="1" spc="-355" dirty="0">
                <a:latin typeface="Arial"/>
                <a:cs typeface="Arial"/>
              </a:rPr>
              <a:t>NEDİR?</a:t>
            </a:r>
            <a:endParaRPr sz="70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0418" y="3150768"/>
            <a:ext cx="5876925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 algn="just">
              <a:lnSpc>
                <a:spcPct val="113700"/>
              </a:lnSpc>
              <a:spcBef>
                <a:spcPts val="100"/>
              </a:spcBef>
            </a:pPr>
            <a:r>
              <a:rPr sz="2500" spc="30" dirty="0">
                <a:latin typeface="Tahoma"/>
                <a:cs typeface="Tahoma"/>
              </a:rPr>
              <a:t>Bu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kısmında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eksiklerimi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15" dirty="0">
                <a:latin typeface="Tahoma"/>
                <a:cs typeface="Tahoma"/>
              </a:rPr>
              <a:t>tamamlamam </a:t>
            </a:r>
            <a:r>
              <a:rPr sz="2500" spc="5" dirty="0">
                <a:latin typeface="Tahoma"/>
                <a:cs typeface="Tahoma"/>
              </a:rPr>
              <a:t>konusunda </a:t>
            </a:r>
            <a:r>
              <a:rPr sz="2500" spc="40" dirty="0">
                <a:latin typeface="Tahoma"/>
                <a:cs typeface="Tahoma"/>
              </a:rPr>
              <a:t>çok </a:t>
            </a:r>
            <a:r>
              <a:rPr sz="2500" spc="20" dirty="0">
                <a:latin typeface="Tahoma"/>
                <a:cs typeface="Tahoma"/>
              </a:rPr>
              <a:t>yardımcı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oldu.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3700"/>
              </a:lnSpc>
            </a:pP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sonunda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kendimi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alanında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20" dirty="0">
                <a:latin typeface="Tahoma"/>
                <a:cs typeface="Tahoma"/>
              </a:rPr>
              <a:t>geliştirerek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spc="10" dirty="0">
                <a:latin typeface="Tahoma"/>
                <a:cs typeface="Tahoma"/>
              </a:rPr>
              <a:t>alanda </a:t>
            </a:r>
            <a:r>
              <a:rPr sz="2500" spc="55" dirty="0">
                <a:latin typeface="Tahoma"/>
                <a:cs typeface="Tahoma"/>
              </a:rPr>
              <a:t>iş </a:t>
            </a:r>
            <a:r>
              <a:rPr sz="2500" spc="5" dirty="0">
                <a:latin typeface="Tahoma"/>
                <a:cs typeface="Tahoma"/>
              </a:rPr>
              <a:t>bulmayı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düşüyorum,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25" dirty="0">
                <a:latin typeface="Tahoma"/>
                <a:cs typeface="Tahoma"/>
              </a:rPr>
              <a:t>belli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bir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deneyim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elde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ettikten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sonra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-5" dirty="0">
                <a:latin typeface="Tahoma"/>
                <a:cs typeface="Tahoma"/>
              </a:rPr>
              <a:t>Operasyon </a:t>
            </a:r>
            <a:r>
              <a:rPr sz="2500" spc="5" dirty="0">
                <a:latin typeface="Tahoma"/>
                <a:cs typeface="Tahoma"/>
              </a:rPr>
              <a:t>Merkezlerinde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çalışarak </a:t>
            </a:r>
            <a:r>
              <a:rPr sz="2500" spc="10" dirty="0">
                <a:latin typeface="Tahoma"/>
                <a:cs typeface="Tahoma"/>
              </a:rPr>
              <a:t>SOC </a:t>
            </a:r>
            <a:r>
              <a:rPr sz="2500" spc="20" dirty="0">
                <a:latin typeface="Tahoma"/>
                <a:cs typeface="Tahoma"/>
              </a:rPr>
              <a:t>analisti olarak </a:t>
            </a:r>
            <a:r>
              <a:rPr sz="2500" spc="5" dirty="0">
                <a:latin typeface="Tahoma"/>
                <a:cs typeface="Tahoma"/>
              </a:rPr>
              <a:t>geleceğimi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kurmak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istiyorum.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</Words>
  <Application>Microsoft Office PowerPoint</Application>
  <PresentationFormat>Özel</PresentationFormat>
  <Paragraphs>20</Paragraphs>
  <Slides>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0" baseType="lpstr">
      <vt:lpstr>Arial</vt:lpstr>
      <vt:lpstr>Calibri</vt:lpstr>
      <vt:lpstr>Palatino Linotype</vt:lpstr>
      <vt:lpstr>Tahoma</vt:lpstr>
      <vt:lpstr>Office Theme</vt:lpstr>
      <vt:lpstr>PowerPoint Sunusu</vt:lpstr>
      <vt:lpstr>BEN  KİMİM ?</vt:lpstr>
      <vt:lpstr>Toplojiyi oluşturduktan sonra gerekli düzenlemeleri yaparak  cihazların Static Routing ile haberleşmesini sağladım.</vt:lpstr>
      <vt:lpstr>Toplojiyi oluşturduktan sonra gerekli düzenlemeleri yaparak  cihazların OSPF Routing ile haberleşmesini sağladım.</vt:lpstr>
      <vt:lpstr>EĞİTİM  SONUNDA  PLANIM  NEDİR?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 Bitirme Projesi Sunumu</dc:title>
  <dc:creator>ENES</dc:creator>
  <cp:keywords>DAFI4FBTBEQ,BADVDn3-Zws</cp:keywords>
  <cp:lastModifiedBy>enes kazanç</cp:lastModifiedBy>
  <cp:revision>1</cp:revision>
  <dcterms:created xsi:type="dcterms:W3CDTF">2022-08-18T21:13:58Z</dcterms:created>
  <dcterms:modified xsi:type="dcterms:W3CDTF">2022-08-18T21:15:45Z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2022-08-18T00:00:00Z</vt:filetime>
  </property>
  <property fmtid="{D5CDD505-2E9C-101B-9397-08002B2CF9AE}" pid="3" name="Creator">
    <vt:lpwstr>Canva</vt:lpwstr>
  </property>
  <property fmtid="{D5CDD505-2E9C-101B-9397-08002B2CF9AE}" pid="4" name="LastSaved">
    <vt:filetime>2022-08-18T00:00:00Z</vt:filetime>
  </property>
</Properties>
</file>